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photoAlbum layout="1picTitle" frame="frameStyle2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845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750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259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864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265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072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576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680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601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716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090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84CD-AB1D-4D53-8E09-BA7B22D0890F}" type="datetimeFigureOut">
              <a:rPr lang="es-PE" smtClean="0"/>
              <a:t>30/07/2016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5D209-51C5-4D47-AF0C-F65F2408932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27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Álbum de fotografías de Navegadores y Antivirus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por: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82183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Avast</a:t>
            </a:r>
            <a:endParaRPr lang="es-PE" dirty="0"/>
          </a:p>
        </p:txBody>
      </p:sp>
      <p:pic>
        <p:nvPicPr>
          <p:cNvPr id="3" name="2 Imagen" descr="avast_internet_security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1646238"/>
            <a:ext cx="32178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31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Bitdefender</a:t>
            </a:r>
            <a:endParaRPr lang="es-PE" dirty="0"/>
          </a:p>
        </p:txBody>
      </p:sp>
      <p:pic>
        <p:nvPicPr>
          <p:cNvPr id="3" name="2 Imagen" descr="bitdefend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75" y="1646238"/>
            <a:ext cx="32686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44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Kaspersky</a:t>
            </a:r>
            <a:endParaRPr lang="es-PE" dirty="0"/>
          </a:p>
        </p:txBody>
      </p:sp>
      <p:pic>
        <p:nvPicPr>
          <p:cNvPr id="3" name="2 Imagen" descr="kaspersky_internet_security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75" y="1646238"/>
            <a:ext cx="33956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641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Panda</a:t>
            </a:r>
            <a:endParaRPr lang="es-PE" dirty="0"/>
          </a:p>
        </p:txBody>
      </p:sp>
      <p:pic>
        <p:nvPicPr>
          <p:cNvPr id="3" name="2 Imagen" descr="panda_security_20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75" y="1646238"/>
            <a:ext cx="32686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560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Fin</a:t>
            </a:r>
            <a:endParaRPr lang="es-PE" dirty="0"/>
          </a:p>
        </p:txBody>
      </p:sp>
      <p:sp>
        <p:nvSpPr>
          <p:cNvPr id="3" name="2 Rectángulo"/>
          <p:cNvSpPr/>
          <p:nvPr isPhoto="1"/>
        </p:nvSpPr>
        <p:spPr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r>
              <a:rPr lang="es-PE" sz="3200" dirty="0" smtClean="0"/>
              <a:t>Muchas Gracias!!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46218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NAVEGADORES</a:t>
            </a:r>
            <a:endParaRPr lang="es-PE" dirty="0"/>
          </a:p>
        </p:txBody>
      </p:sp>
      <p:sp>
        <p:nvSpPr>
          <p:cNvPr id="3" name="2 Rectángulo"/>
          <p:cNvSpPr/>
          <p:nvPr isPhoto="1"/>
        </p:nvSpPr>
        <p:spPr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r>
              <a:rPr lang="es-PE" sz="3200" dirty="0" smtClean="0"/>
              <a:t>Son los siguientes: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36167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Internet Explore</a:t>
            </a:r>
            <a:endParaRPr lang="es-PE" dirty="0"/>
          </a:p>
        </p:txBody>
      </p:sp>
      <p:pic>
        <p:nvPicPr>
          <p:cNvPr id="3" name="2 Imagen" descr="3723272_249px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25" y="1646238"/>
            <a:ext cx="47545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21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Opera</a:t>
            </a:r>
            <a:endParaRPr lang="es-PE" dirty="0"/>
          </a:p>
        </p:txBody>
      </p:sp>
      <p:pic>
        <p:nvPicPr>
          <p:cNvPr id="3" name="2 Imagen" descr="3723276_249px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1646238"/>
            <a:ext cx="5664200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39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Netscape</a:t>
            </a:r>
            <a:endParaRPr lang="es-PE" dirty="0"/>
          </a:p>
        </p:txBody>
      </p:sp>
      <p:pic>
        <p:nvPicPr>
          <p:cNvPr id="3" name="2 Imagen" descr="3723278_249px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25" y="1646238"/>
            <a:ext cx="47545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48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Google </a:t>
            </a:r>
            <a:r>
              <a:rPr lang="es-PE" dirty="0" err="1" smtClean="0"/>
              <a:t>Chrome</a:t>
            </a:r>
            <a:endParaRPr lang="es-PE" dirty="0"/>
          </a:p>
        </p:txBody>
      </p:sp>
      <p:pic>
        <p:nvPicPr>
          <p:cNvPr id="3" name="2 Imagen" descr="icon_chrome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975" y="1646238"/>
            <a:ext cx="4718050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532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Mozilla</a:t>
            </a:r>
            <a:endParaRPr lang="es-PE" dirty="0"/>
          </a:p>
        </p:txBody>
      </p:sp>
      <p:pic>
        <p:nvPicPr>
          <p:cNvPr id="3" name="2 Imagen" descr="icon_firefox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25" y="1646238"/>
            <a:ext cx="47545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79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Safari</a:t>
            </a:r>
            <a:endParaRPr lang="es-PE" dirty="0"/>
          </a:p>
        </p:txBody>
      </p:sp>
      <p:pic>
        <p:nvPicPr>
          <p:cNvPr id="3" name="2 Imagen" descr="icon_safari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25" y="1646238"/>
            <a:ext cx="4475163" cy="4754562"/>
          </a:xfrm>
          <a:prstGeom prst="roundRect">
            <a:avLst>
              <a:gd name="adj" fmla="val 6500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909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ANTIVIRUS</a:t>
            </a:r>
            <a:endParaRPr lang="es-PE" dirty="0"/>
          </a:p>
        </p:txBody>
      </p:sp>
      <p:sp>
        <p:nvSpPr>
          <p:cNvPr id="3" name="2 Rectángulo"/>
          <p:cNvSpPr/>
          <p:nvPr isPhoto="1"/>
        </p:nvSpPr>
        <p:spPr>
          <a:xfrm>
            <a:off x="457200" y="1646238"/>
            <a:ext cx="8229600" cy="4754562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r>
              <a:rPr lang="es-PE" sz="3200" dirty="0" smtClean="0"/>
              <a:t>Son los siguientes:</a:t>
            </a: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4273720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Presentación en pantalla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Álbum de fotografías de Navegadores y Antivirus</vt:lpstr>
      <vt:lpstr>NAVEGADORES</vt:lpstr>
      <vt:lpstr>Internet Explore</vt:lpstr>
      <vt:lpstr>Opera</vt:lpstr>
      <vt:lpstr>Netscape</vt:lpstr>
      <vt:lpstr>Google Chrome</vt:lpstr>
      <vt:lpstr>Mozilla</vt:lpstr>
      <vt:lpstr>Safari</vt:lpstr>
      <vt:lpstr>ANTIVIRUS</vt:lpstr>
      <vt:lpstr>Avast</vt:lpstr>
      <vt:lpstr>Bitdefender</vt:lpstr>
      <vt:lpstr>Kaspersky</vt:lpstr>
      <vt:lpstr>Panda</vt:lpstr>
      <vt:lpstr>Fin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Álbum de fotografías de Navegadores y Antivirus</dc:title>
  <dc:creator>Joel</dc:creator>
  <cp:lastModifiedBy>Joel</cp:lastModifiedBy>
  <cp:revision>2</cp:revision>
  <dcterms:created xsi:type="dcterms:W3CDTF">2016-07-29T03:55:50Z</dcterms:created>
  <dcterms:modified xsi:type="dcterms:W3CDTF">2016-07-30T22:09:43Z</dcterms:modified>
</cp:coreProperties>
</file>